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3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F2F22-E37E-4CCC-9D46-099AF0F2E1C6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20AF27-48E6-4C00-8387-0F203C2AE30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Question tag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20AF27-48E6-4C00-8387-0F203C2AE30B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4452-3E46-4094-ACFB-C3BA46D39214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A6C35-97BF-4357-9CDC-ED2972987D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4452-3E46-4094-ACFB-C3BA46D39214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A6C35-97BF-4357-9CDC-ED2972987D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4452-3E46-4094-ACFB-C3BA46D39214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A6C35-97BF-4357-9CDC-ED2972987D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4452-3E46-4094-ACFB-C3BA46D39214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A6C35-97BF-4357-9CDC-ED2972987D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4452-3E46-4094-ACFB-C3BA46D39214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A6C35-97BF-4357-9CDC-ED2972987D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4452-3E46-4094-ACFB-C3BA46D39214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A6C35-97BF-4357-9CDC-ED2972987D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4452-3E46-4094-ACFB-C3BA46D39214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A6C35-97BF-4357-9CDC-ED2972987D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4452-3E46-4094-ACFB-C3BA46D39214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A6C35-97BF-4357-9CDC-ED2972987D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4452-3E46-4094-ACFB-C3BA46D39214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A6C35-97BF-4357-9CDC-ED2972987D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4452-3E46-4094-ACFB-C3BA46D39214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A6C35-97BF-4357-9CDC-ED2972987D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4452-3E46-4094-ACFB-C3BA46D39214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A6C35-97BF-4357-9CDC-ED2972987D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54452-3E46-4094-ACFB-C3BA46D39214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A6C35-97BF-4357-9CDC-ED2972987D4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 Tag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What is  question tag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USE QUESTION TAG IF WE ARE NOT CERTAIN ABOUT SOMETHING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20</Words>
  <Application>Microsoft Office PowerPoint</Application>
  <PresentationFormat>On-screen Show (4:3)</PresentationFormat>
  <Paragraphs>5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Question Tag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 Tag</dc:title>
  <dc:creator>Axio</dc:creator>
  <cp:lastModifiedBy>Axio</cp:lastModifiedBy>
  <cp:revision>2</cp:revision>
  <dcterms:created xsi:type="dcterms:W3CDTF">2017-01-31T07:39:20Z</dcterms:created>
  <dcterms:modified xsi:type="dcterms:W3CDTF">2017-01-31T07:52:09Z</dcterms:modified>
</cp:coreProperties>
</file>